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2/4/2019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2/4/2019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2/4/2019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2/4/2019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2/4/2019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2/4/2019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3491880" y="260648"/>
            <a:ext cx="20882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l-GR" sz="2400" b="1" dirty="0" smtClean="0"/>
              <a:t>Τέχνη με Σκιές</a:t>
            </a:r>
          </a:p>
          <a:p>
            <a:r>
              <a:rPr lang="el-GR" sz="2400" dirty="0" smtClean="0"/>
              <a:t/>
            </a:r>
            <a:br>
              <a:rPr lang="el-GR" sz="2400" dirty="0" smtClean="0"/>
            </a:br>
            <a:endParaRPr lang="el-GR" dirty="0"/>
          </a:p>
        </p:txBody>
      </p:sp>
      <p:pic>
        <p:nvPicPr>
          <p:cNvPr id="1026" name="Picture 2" descr="https://olagiaola.files.wordpress.com/2011/12/cf84ceadcf87cebdceb7-cebcceb5-cf83cebaceb9ceb5cf82-110.jpg?w=460&amp;h=6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4381500" cy="6562725"/>
          </a:xfrm>
          <a:prstGeom prst="rect">
            <a:avLst/>
          </a:prstGeom>
          <a:noFill/>
        </p:spPr>
      </p:pic>
      <p:pic>
        <p:nvPicPr>
          <p:cNvPr id="1028" name="Picture 4" descr="https://olagiaola.files.wordpress.com/2011/12/cf84ceadcf87cebdceb7-cebcceb5-cf83cebaceb9ceb5cf82-3.jpg?w=400&amp;h=26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908720"/>
            <a:ext cx="4439589" cy="2952328"/>
          </a:xfrm>
          <a:prstGeom prst="rect">
            <a:avLst/>
          </a:prstGeom>
          <a:noFill/>
        </p:spPr>
      </p:pic>
      <p:pic>
        <p:nvPicPr>
          <p:cNvPr id="1030" name="Picture 6" descr="https://olagiaola.files.wordpress.com/2011/12/cf84ceadcf87cebdceb7-cebcceb5-cf83cebaceb9ceb5cf82-4.jpg?w=401&amp;h=38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933056"/>
            <a:ext cx="3819525" cy="3695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olagiaola.files.wordpress.com/2011/12/cf84ceadcf87cebdceb7-cebcceb5-cf83cebaceb9ceb5cf82-6.jpg?w=401&amp;h=38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0648"/>
            <a:ext cx="7560840" cy="7259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olagiaola.files.wordpress.com/2011/12/cf84ceadcf87cebdceb7-cebcceb5-cf83cebaceb9ceb5cf82-7.jpg?w=520&amp;h=3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8066428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olagiaola.files.wordpress.com/2011/12/cf84ceadcf87cebdceb7-cebcceb5-cf83cebaceb9ceb5cf82-10.png?w=520&amp;h=3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9378398" cy="5645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olagiaola.files.wordpress.com/2011/12/cf84ceadcf87cebdceb7-cebcceb5-cf83cebaceb9ceb5cf82-14.jpg?w=480&amp;h=3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92696"/>
            <a:ext cx="8599881" cy="5733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olagiaola.files.wordpress.com/2011/12/cf84ceadcf87cebdceb7-cebcceb5-cf83cebaceb9ceb5cf82-16.jpg?w=480&amp;h=3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8748969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olagiaola.files.wordpress.com/2011/12/cf84ceadcf87cebdceb7-cebcceb5-cf83cebaceb9ceb5cf82-18.jpg?w=400&amp;h=3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8194710" cy="6453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Προβολή στην οθόνη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Κωνσταντίνος</dc:creator>
  <cp:lastModifiedBy>maraki</cp:lastModifiedBy>
  <cp:revision>1</cp:revision>
  <dcterms:created xsi:type="dcterms:W3CDTF">2019-02-03T16:51:18Z</dcterms:created>
  <dcterms:modified xsi:type="dcterms:W3CDTF">2019-04-02T10:27:44Z</dcterms:modified>
</cp:coreProperties>
</file>